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7" r:id="rId4"/>
    <p:sldId id="262" r:id="rId5"/>
    <p:sldId id="259" r:id="rId6"/>
    <p:sldId id="260" r:id="rId7"/>
    <p:sldId id="267" r:id="rId8"/>
    <p:sldId id="268" r:id="rId9"/>
    <p:sldId id="264" r:id="rId10"/>
    <p:sldId id="265" r:id="rId11"/>
    <p:sldId id="263" r:id="rId12"/>
    <p:sldId id="266"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74" d="100"/>
          <a:sy n="74" d="100"/>
        </p:scale>
        <p:origin x="60"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BCC410-6862-486A-81B6-DEB5CC20185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C2152CC-E928-454A-8698-10A3EF56B6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4973893-3951-4C39-82C4-0B2172D70167}"/>
              </a:ext>
            </a:extLst>
          </p:cNvPr>
          <p:cNvSpPr>
            <a:spLocks noGrp="1"/>
          </p:cNvSpPr>
          <p:nvPr>
            <p:ph type="dt" sz="half" idx="10"/>
          </p:nvPr>
        </p:nvSpPr>
        <p:spPr/>
        <p:txBody>
          <a:bodyPr/>
          <a:lstStyle/>
          <a:p>
            <a:fld id="{237EFDB6-763F-418C-A635-BAA19C0720A4}" type="datetimeFigureOut">
              <a:rPr kumimoji="1" lang="ja-JP" altLang="en-US" smtClean="0"/>
              <a:t>2021/6/17</a:t>
            </a:fld>
            <a:endParaRPr kumimoji="1" lang="ja-JP" altLang="en-US"/>
          </a:p>
        </p:txBody>
      </p:sp>
      <p:sp>
        <p:nvSpPr>
          <p:cNvPr id="5" name="フッター プレースホルダー 4">
            <a:extLst>
              <a:ext uri="{FF2B5EF4-FFF2-40B4-BE49-F238E27FC236}">
                <a16:creationId xmlns:a16="http://schemas.microsoft.com/office/drawing/2014/main" id="{9BE9A09B-5D89-4064-BFAB-37DA2EB05A3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04B2BF2-4902-4E45-B543-13B05B52C831}"/>
              </a:ext>
            </a:extLst>
          </p:cNvPr>
          <p:cNvSpPr>
            <a:spLocks noGrp="1"/>
          </p:cNvSpPr>
          <p:nvPr>
            <p:ph type="sldNum" sz="quarter" idx="12"/>
          </p:nvPr>
        </p:nvSpPr>
        <p:spPr/>
        <p:txBody>
          <a:body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121965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92A26A-4425-4A97-A72B-593A7444163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8AF8BC4-A609-4E8E-B18F-CF4E77B2CF9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96AFF22-393E-4A43-AEFB-3D041A16A858}"/>
              </a:ext>
            </a:extLst>
          </p:cNvPr>
          <p:cNvSpPr>
            <a:spLocks noGrp="1"/>
          </p:cNvSpPr>
          <p:nvPr>
            <p:ph type="dt" sz="half" idx="10"/>
          </p:nvPr>
        </p:nvSpPr>
        <p:spPr/>
        <p:txBody>
          <a:bodyPr/>
          <a:lstStyle/>
          <a:p>
            <a:fld id="{237EFDB6-763F-418C-A635-BAA19C0720A4}" type="datetimeFigureOut">
              <a:rPr kumimoji="1" lang="ja-JP" altLang="en-US" smtClean="0"/>
              <a:t>2021/6/17</a:t>
            </a:fld>
            <a:endParaRPr kumimoji="1" lang="ja-JP" altLang="en-US"/>
          </a:p>
        </p:txBody>
      </p:sp>
      <p:sp>
        <p:nvSpPr>
          <p:cNvPr id="5" name="フッター プレースホルダー 4">
            <a:extLst>
              <a:ext uri="{FF2B5EF4-FFF2-40B4-BE49-F238E27FC236}">
                <a16:creationId xmlns:a16="http://schemas.microsoft.com/office/drawing/2014/main" id="{C55F5658-5BCE-4336-AE1E-C3DA0B98F3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4633B5-53BF-499D-BA57-CA20552BE5C4}"/>
              </a:ext>
            </a:extLst>
          </p:cNvPr>
          <p:cNvSpPr>
            <a:spLocks noGrp="1"/>
          </p:cNvSpPr>
          <p:nvPr>
            <p:ph type="sldNum" sz="quarter" idx="12"/>
          </p:nvPr>
        </p:nvSpPr>
        <p:spPr/>
        <p:txBody>
          <a:body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1577342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6E13417-4B10-4178-B687-AAD86402143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141B4B5-B5E4-4EB5-A964-B793B56FAD0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E4D747A-5235-4C35-B63E-7F3E63ED87C4}"/>
              </a:ext>
            </a:extLst>
          </p:cNvPr>
          <p:cNvSpPr>
            <a:spLocks noGrp="1"/>
          </p:cNvSpPr>
          <p:nvPr>
            <p:ph type="dt" sz="half" idx="10"/>
          </p:nvPr>
        </p:nvSpPr>
        <p:spPr/>
        <p:txBody>
          <a:bodyPr/>
          <a:lstStyle/>
          <a:p>
            <a:fld id="{237EFDB6-763F-418C-A635-BAA19C0720A4}" type="datetimeFigureOut">
              <a:rPr kumimoji="1" lang="ja-JP" altLang="en-US" smtClean="0"/>
              <a:t>2021/6/17</a:t>
            </a:fld>
            <a:endParaRPr kumimoji="1" lang="ja-JP" altLang="en-US"/>
          </a:p>
        </p:txBody>
      </p:sp>
      <p:sp>
        <p:nvSpPr>
          <p:cNvPr id="5" name="フッター プレースホルダー 4">
            <a:extLst>
              <a:ext uri="{FF2B5EF4-FFF2-40B4-BE49-F238E27FC236}">
                <a16:creationId xmlns:a16="http://schemas.microsoft.com/office/drawing/2014/main" id="{FCEE31F0-FAA5-4D3A-B7F9-B192628DD8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312B123-F23A-4CC6-BEDC-328C9F4CB32C}"/>
              </a:ext>
            </a:extLst>
          </p:cNvPr>
          <p:cNvSpPr>
            <a:spLocks noGrp="1"/>
          </p:cNvSpPr>
          <p:nvPr>
            <p:ph type="sldNum" sz="quarter" idx="12"/>
          </p:nvPr>
        </p:nvSpPr>
        <p:spPr/>
        <p:txBody>
          <a:body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1174542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D02116-05EB-4A7B-9AA5-C3154C0F04D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5402C7-1F62-4AE8-B25E-9EA40A5C1E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918ADA1-9D0A-46DA-80BA-D84E47B0C71C}"/>
              </a:ext>
            </a:extLst>
          </p:cNvPr>
          <p:cNvSpPr>
            <a:spLocks noGrp="1"/>
          </p:cNvSpPr>
          <p:nvPr>
            <p:ph type="dt" sz="half" idx="10"/>
          </p:nvPr>
        </p:nvSpPr>
        <p:spPr/>
        <p:txBody>
          <a:bodyPr/>
          <a:lstStyle/>
          <a:p>
            <a:fld id="{237EFDB6-763F-418C-A635-BAA19C0720A4}" type="datetimeFigureOut">
              <a:rPr kumimoji="1" lang="ja-JP" altLang="en-US" smtClean="0"/>
              <a:t>2021/6/17</a:t>
            </a:fld>
            <a:endParaRPr kumimoji="1" lang="ja-JP" altLang="en-US"/>
          </a:p>
        </p:txBody>
      </p:sp>
      <p:sp>
        <p:nvSpPr>
          <p:cNvPr id="5" name="フッター プレースホルダー 4">
            <a:extLst>
              <a:ext uri="{FF2B5EF4-FFF2-40B4-BE49-F238E27FC236}">
                <a16:creationId xmlns:a16="http://schemas.microsoft.com/office/drawing/2014/main" id="{FC84C0AF-76E7-461F-ABBA-DFA9CE7EB9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6BB991B-EB7D-404C-BCA3-E5FA8705E28B}"/>
              </a:ext>
            </a:extLst>
          </p:cNvPr>
          <p:cNvSpPr>
            <a:spLocks noGrp="1"/>
          </p:cNvSpPr>
          <p:nvPr>
            <p:ph type="sldNum" sz="quarter" idx="12"/>
          </p:nvPr>
        </p:nvSpPr>
        <p:spPr/>
        <p:txBody>
          <a:body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42867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9C526F-90E0-43DC-A337-B68B1E23F0C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70E741-3854-4942-90EB-DF49FC8D1A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7405084-0F59-4464-91AE-D09C619769C0}"/>
              </a:ext>
            </a:extLst>
          </p:cNvPr>
          <p:cNvSpPr>
            <a:spLocks noGrp="1"/>
          </p:cNvSpPr>
          <p:nvPr>
            <p:ph type="dt" sz="half" idx="10"/>
          </p:nvPr>
        </p:nvSpPr>
        <p:spPr/>
        <p:txBody>
          <a:bodyPr/>
          <a:lstStyle/>
          <a:p>
            <a:fld id="{237EFDB6-763F-418C-A635-BAA19C0720A4}" type="datetimeFigureOut">
              <a:rPr kumimoji="1" lang="ja-JP" altLang="en-US" smtClean="0"/>
              <a:t>2021/6/17</a:t>
            </a:fld>
            <a:endParaRPr kumimoji="1" lang="ja-JP" altLang="en-US"/>
          </a:p>
        </p:txBody>
      </p:sp>
      <p:sp>
        <p:nvSpPr>
          <p:cNvPr id="5" name="フッター プレースホルダー 4">
            <a:extLst>
              <a:ext uri="{FF2B5EF4-FFF2-40B4-BE49-F238E27FC236}">
                <a16:creationId xmlns:a16="http://schemas.microsoft.com/office/drawing/2014/main" id="{0D53F61E-D1C8-4D3B-AD3A-233487CF2B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B65A98-150C-4C78-89D1-A08D1933A751}"/>
              </a:ext>
            </a:extLst>
          </p:cNvPr>
          <p:cNvSpPr>
            <a:spLocks noGrp="1"/>
          </p:cNvSpPr>
          <p:nvPr>
            <p:ph type="sldNum" sz="quarter" idx="12"/>
          </p:nvPr>
        </p:nvSpPr>
        <p:spPr/>
        <p:txBody>
          <a:body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407919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A3AC16-6670-45D0-90B4-C6CF5D0596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A7363AC-7526-4C96-9D73-E4EFFD0380B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B282C7D-10EF-4E15-B3C9-9627E7F736B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8CFE0C4-1046-4F57-8917-EFC654C9E304}"/>
              </a:ext>
            </a:extLst>
          </p:cNvPr>
          <p:cNvSpPr>
            <a:spLocks noGrp="1"/>
          </p:cNvSpPr>
          <p:nvPr>
            <p:ph type="dt" sz="half" idx="10"/>
          </p:nvPr>
        </p:nvSpPr>
        <p:spPr/>
        <p:txBody>
          <a:bodyPr/>
          <a:lstStyle/>
          <a:p>
            <a:fld id="{237EFDB6-763F-418C-A635-BAA19C0720A4}" type="datetimeFigureOut">
              <a:rPr kumimoji="1" lang="ja-JP" altLang="en-US" smtClean="0"/>
              <a:t>2021/6/17</a:t>
            </a:fld>
            <a:endParaRPr kumimoji="1" lang="ja-JP" altLang="en-US"/>
          </a:p>
        </p:txBody>
      </p:sp>
      <p:sp>
        <p:nvSpPr>
          <p:cNvPr id="6" name="フッター プレースホルダー 5">
            <a:extLst>
              <a:ext uri="{FF2B5EF4-FFF2-40B4-BE49-F238E27FC236}">
                <a16:creationId xmlns:a16="http://schemas.microsoft.com/office/drawing/2014/main" id="{036CD4B2-FDB6-472E-80ED-5170C3A1BF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B18AC12-AAB0-41D4-8398-C077880352B9}"/>
              </a:ext>
            </a:extLst>
          </p:cNvPr>
          <p:cNvSpPr>
            <a:spLocks noGrp="1"/>
          </p:cNvSpPr>
          <p:nvPr>
            <p:ph type="sldNum" sz="quarter" idx="12"/>
          </p:nvPr>
        </p:nvSpPr>
        <p:spPr/>
        <p:txBody>
          <a:body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1678311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60C77E-5EBB-4CC7-968E-7F7FC5A7B3A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0110642-499D-48BC-92A7-CF3786A82D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09A4B39-67C2-4EDF-BBF0-32F44C7E0DB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6B5E825-73A4-46B3-90C1-C77823E63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EBCFEC5-D70D-4754-A993-BC7E8DDC489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85BF786-B65E-4118-98C5-0FFF6DBEDD73}"/>
              </a:ext>
            </a:extLst>
          </p:cNvPr>
          <p:cNvSpPr>
            <a:spLocks noGrp="1"/>
          </p:cNvSpPr>
          <p:nvPr>
            <p:ph type="dt" sz="half" idx="10"/>
          </p:nvPr>
        </p:nvSpPr>
        <p:spPr/>
        <p:txBody>
          <a:bodyPr/>
          <a:lstStyle/>
          <a:p>
            <a:fld id="{237EFDB6-763F-418C-A635-BAA19C0720A4}" type="datetimeFigureOut">
              <a:rPr kumimoji="1" lang="ja-JP" altLang="en-US" smtClean="0"/>
              <a:t>2021/6/17</a:t>
            </a:fld>
            <a:endParaRPr kumimoji="1" lang="ja-JP" altLang="en-US"/>
          </a:p>
        </p:txBody>
      </p:sp>
      <p:sp>
        <p:nvSpPr>
          <p:cNvPr id="8" name="フッター プレースホルダー 7">
            <a:extLst>
              <a:ext uri="{FF2B5EF4-FFF2-40B4-BE49-F238E27FC236}">
                <a16:creationId xmlns:a16="http://schemas.microsoft.com/office/drawing/2014/main" id="{CB59DCD0-4D77-4CEB-8291-F4C32A25670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F29058C-B3E1-445C-995F-E134BC604C45}"/>
              </a:ext>
            </a:extLst>
          </p:cNvPr>
          <p:cNvSpPr>
            <a:spLocks noGrp="1"/>
          </p:cNvSpPr>
          <p:nvPr>
            <p:ph type="sldNum" sz="quarter" idx="12"/>
          </p:nvPr>
        </p:nvSpPr>
        <p:spPr/>
        <p:txBody>
          <a:body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140558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C0CEB9-B6BA-4096-A735-F7D4BCE93F1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98B1D3F-DBDC-4AD3-85CB-E6D2F698D729}"/>
              </a:ext>
            </a:extLst>
          </p:cNvPr>
          <p:cNvSpPr>
            <a:spLocks noGrp="1"/>
          </p:cNvSpPr>
          <p:nvPr>
            <p:ph type="dt" sz="half" idx="10"/>
          </p:nvPr>
        </p:nvSpPr>
        <p:spPr/>
        <p:txBody>
          <a:bodyPr/>
          <a:lstStyle/>
          <a:p>
            <a:fld id="{237EFDB6-763F-418C-A635-BAA19C0720A4}" type="datetimeFigureOut">
              <a:rPr kumimoji="1" lang="ja-JP" altLang="en-US" smtClean="0"/>
              <a:t>2021/6/17</a:t>
            </a:fld>
            <a:endParaRPr kumimoji="1" lang="ja-JP" altLang="en-US"/>
          </a:p>
        </p:txBody>
      </p:sp>
      <p:sp>
        <p:nvSpPr>
          <p:cNvPr id="4" name="フッター プレースホルダー 3">
            <a:extLst>
              <a:ext uri="{FF2B5EF4-FFF2-40B4-BE49-F238E27FC236}">
                <a16:creationId xmlns:a16="http://schemas.microsoft.com/office/drawing/2014/main" id="{3A5E6CA0-1B3E-4A0E-986F-F8A8C64C726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3A19F65-B30D-4B82-8E3B-3BA1FC4E2109}"/>
              </a:ext>
            </a:extLst>
          </p:cNvPr>
          <p:cNvSpPr>
            <a:spLocks noGrp="1"/>
          </p:cNvSpPr>
          <p:nvPr>
            <p:ph type="sldNum" sz="quarter" idx="12"/>
          </p:nvPr>
        </p:nvSpPr>
        <p:spPr/>
        <p:txBody>
          <a:body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143651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2ECDE05-0958-4D30-A131-8C287B87E2EE}"/>
              </a:ext>
            </a:extLst>
          </p:cNvPr>
          <p:cNvSpPr>
            <a:spLocks noGrp="1"/>
          </p:cNvSpPr>
          <p:nvPr>
            <p:ph type="dt" sz="half" idx="10"/>
          </p:nvPr>
        </p:nvSpPr>
        <p:spPr/>
        <p:txBody>
          <a:bodyPr/>
          <a:lstStyle/>
          <a:p>
            <a:fld id="{237EFDB6-763F-418C-A635-BAA19C0720A4}" type="datetimeFigureOut">
              <a:rPr kumimoji="1" lang="ja-JP" altLang="en-US" smtClean="0"/>
              <a:t>2021/6/17</a:t>
            </a:fld>
            <a:endParaRPr kumimoji="1" lang="ja-JP" altLang="en-US"/>
          </a:p>
        </p:txBody>
      </p:sp>
      <p:sp>
        <p:nvSpPr>
          <p:cNvPr id="3" name="フッター プレースホルダー 2">
            <a:extLst>
              <a:ext uri="{FF2B5EF4-FFF2-40B4-BE49-F238E27FC236}">
                <a16:creationId xmlns:a16="http://schemas.microsoft.com/office/drawing/2014/main" id="{04C1B765-017D-40F7-A3B0-334B56A8F58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DDE8910-C46D-4659-97F5-B58337B72C60}"/>
              </a:ext>
            </a:extLst>
          </p:cNvPr>
          <p:cNvSpPr>
            <a:spLocks noGrp="1"/>
          </p:cNvSpPr>
          <p:nvPr>
            <p:ph type="sldNum" sz="quarter" idx="12"/>
          </p:nvPr>
        </p:nvSpPr>
        <p:spPr/>
        <p:txBody>
          <a:body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3269619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F9304C-99EA-46D2-BF63-242AF230C62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67B01B9-202F-4262-929D-FEAB72DAA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3AB657F-2191-4AEC-BB05-C0D09E09B6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94B8442-F5FE-4868-A138-32E207747257}"/>
              </a:ext>
            </a:extLst>
          </p:cNvPr>
          <p:cNvSpPr>
            <a:spLocks noGrp="1"/>
          </p:cNvSpPr>
          <p:nvPr>
            <p:ph type="dt" sz="half" idx="10"/>
          </p:nvPr>
        </p:nvSpPr>
        <p:spPr/>
        <p:txBody>
          <a:bodyPr/>
          <a:lstStyle/>
          <a:p>
            <a:fld id="{237EFDB6-763F-418C-A635-BAA19C0720A4}" type="datetimeFigureOut">
              <a:rPr kumimoji="1" lang="ja-JP" altLang="en-US" smtClean="0"/>
              <a:t>2021/6/17</a:t>
            </a:fld>
            <a:endParaRPr kumimoji="1" lang="ja-JP" altLang="en-US"/>
          </a:p>
        </p:txBody>
      </p:sp>
      <p:sp>
        <p:nvSpPr>
          <p:cNvPr id="6" name="フッター プレースホルダー 5">
            <a:extLst>
              <a:ext uri="{FF2B5EF4-FFF2-40B4-BE49-F238E27FC236}">
                <a16:creationId xmlns:a16="http://schemas.microsoft.com/office/drawing/2014/main" id="{88CC6ECD-A6B6-46F2-A167-C318BB4F11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1A39E2E-3934-4831-B0D0-D59C16AD477D}"/>
              </a:ext>
            </a:extLst>
          </p:cNvPr>
          <p:cNvSpPr>
            <a:spLocks noGrp="1"/>
          </p:cNvSpPr>
          <p:nvPr>
            <p:ph type="sldNum" sz="quarter" idx="12"/>
          </p:nvPr>
        </p:nvSpPr>
        <p:spPr/>
        <p:txBody>
          <a:body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2700233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EF390F-D268-4A95-A3B1-9A0EE97FD3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728DC3B-B3DD-412F-86C0-D174BE5F0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4F8A436-ECDE-4C60-8951-011D9F744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3D569ED-1605-4F7E-9DAA-0382960438C7}"/>
              </a:ext>
            </a:extLst>
          </p:cNvPr>
          <p:cNvSpPr>
            <a:spLocks noGrp="1"/>
          </p:cNvSpPr>
          <p:nvPr>
            <p:ph type="dt" sz="half" idx="10"/>
          </p:nvPr>
        </p:nvSpPr>
        <p:spPr/>
        <p:txBody>
          <a:bodyPr/>
          <a:lstStyle/>
          <a:p>
            <a:fld id="{237EFDB6-763F-418C-A635-BAA19C0720A4}" type="datetimeFigureOut">
              <a:rPr kumimoji="1" lang="ja-JP" altLang="en-US" smtClean="0"/>
              <a:t>2021/6/17</a:t>
            </a:fld>
            <a:endParaRPr kumimoji="1" lang="ja-JP" altLang="en-US"/>
          </a:p>
        </p:txBody>
      </p:sp>
      <p:sp>
        <p:nvSpPr>
          <p:cNvPr id="6" name="フッター プレースホルダー 5">
            <a:extLst>
              <a:ext uri="{FF2B5EF4-FFF2-40B4-BE49-F238E27FC236}">
                <a16:creationId xmlns:a16="http://schemas.microsoft.com/office/drawing/2014/main" id="{AB8FAF72-8D79-4D70-B23F-6AD93B7E42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F0A1895-6747-4897-96D3-ED4B281F9A8A}"/>
              </a:ext>
            </a:extLst>
          </p:cNvPr>
          <p:cNvSpPr>
            <a:spLocks noGrp="1"/>
          </p:cNvSpPr>
          <p:nvPr>
            <p:ph type="sldNum" sz="quarter" idx="12"/>
          </p:nvPr>
        </p:nvSpPr>
        <p:spPr/>
        <p:txBody>
          <a:body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206917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470EB8C-49FB-4F2C-A570-BC3E1E2B48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3C0BF1-4402-4FE7-BF99-353C94A05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0202E8-AACD-4F06-B8DB-62A58D35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7EFDB6-763F-418C-A635-BAA19C0720A4}" type="datetimeFigureOut">
              <a:rPr kumimoji="1" lang="ja-JP" altLang="en-US" smtClean="0"/>
              <a:t>2021/6/17</a:t>
            </a:fld>
            <a:endParaRPr kumimoji="1" lang="ja-JP" altLang="en-US"/>
          </a:p>
        </p:txBody>
      </p:sp>
      <p:sp>
        <p:nvSpPr>
          <p:cNvPr id="5" name="フッター プレースホルダー 4">
            <a:extLst>
              <a:ext uri="{FF2B5EF4-FFF2-40B4-BE49-F238E27FC236}">
                <a16:creationId xmlns:a16="http://schemas.microsoft.com/office/drawing/2014/main" id="{AAAE9711-D0F7-4B89-8AC3-A00A9DE9D9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EB33670-7FEF-4448-97CB-C55762FA0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CE315-AA97-4D33-85AF-0D028ED76CBE}" type="slidenum">
              <a:rPr kumimoji="1" lang="ja-JP" altLang="en-US" smtClean="0"/>
              <a:t>‹#›</a:t>
            </a:fld>
            <a:endParaRPr kumimoji="1" lang="ja-JP" altLang="en-US"/>
          </a:p>
        </p:txBody>
      </p:sp>
    </p:spTree>
    <p:extLst>
      <p:ext uri="{BB962C8B-B14F-4D97-AF65-F5344CB8AC3E}">
        <p14:creationId xmlns:p14="http://schemas.microsoft.com/office/powerpoint/2010/main" val="2963182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C7A2E3-0F95-44E4-9A74-0CDCC5EDB104}"/>
              </a:ext>
            </a:extLst>
          </p:cNvPr>
          <p:cNvSpPr>
            <a:spLocks noGrp="1"/>
          </p:cNvSpPr>
          <p:nvPr>
            <p:ph type="ctrTitle"/>
          </p:nvPr>
        </p:nvSpPr>
        <p:spPr/>
        <p:txBody>
          <a:bodyPr>
            <a:normAutofit/>
          </a:bodyPr>
          <a:lstStyle/>
          <a:p>
            <a:r>
              <a:rPr lang="en-US" altLang="ja-JP" sz="7200" dirty="0">
                <a:latin typeface="HGP明朝E" panose="02020900000000000000" pitchFamily="18" charset="-128"/>
                <a:ea typeface="HGP明朝E" panose="02020900000000000000" pitchFamily="18" charset="-128"/>
              </a:rPr>
              <a:t>G7</a:t>
            </a:r>
            <a:r>
              <a:rPr lang="ja-JP" altLang="en-US" sz="7200" dirty="0">
                <a:latin typeface="HGP明朝E" panose="02020900000000000000" pitchFamily="18" charset="-128"/>
                <a:ea typeface="HGP明朝E" panose="02020900000000000000" pitchFamily="18" charset="-128"/>
              </a:rPr>
              <a:t>サミット</a:t>
            </a:r>
            <a:br>
              <a:rPr lang="en-US" altLang="ja-JP" sz="7200" dirty="0">
                <a:latin typeface="HGP明朝E" panose="02020900000000000000" pitchFamily="18" charset="-128"/>
                <a:ea typeface="HGP明朝E" panose="02020900000000000000" pitchFamily="18" charset="-128"/>
              </a:rPr>
            </a:br>
            <a:r>
              <a:rPr lang="ja-JP" altLang="en-US" sz="7200" dirty="0">
                <a:latin typeface="HGP明朝E" panose="02020900000000000000" pitchFamily="18" charset="-128"/>
                <a:ea typeface="HGP明朝E" panose="02020900000000000000" pitchFamily="18" charset="-128"/>
              </a:rPr>
              <a:t>菅政権の追い風に</a:t>
            </a:r>
          </a:p>
        </p:txBody>
      </p:sp>
      <p:sp>
        <p:nvSpPr>
          <p:cNvPr id="3" name="字幕 2">
            <a:extLst>
              <a:ext uri="{FF2B5EF4-FFF2-40B4-BE49-F238E27FC236}">
                <a16:creationId xmlns:a16="http://schemas.microsoft.com/office/drawing/2014/main" id="{408E9899-A34F-4FF3-87B0-57C625F0C117}"/>
              </a:ext>
            </a:extLst>
          </p:cNvPr>
          <p:cNvSpPr>
            <a:spLocks noGrp="1"/>
          </p:cNvSpPr>
          <p:nvPr>
            <p:ph type="subTitle" idx="1"/>
          </p:nvPr>
        </p:nvSpPr>
        <p:spPr>
          <a:xfrm>
            <a:off x="1524000" y="4016379"/>
            <a:ext cx="9144000" cy="1655762"/>
          </a:xfrm>
        </p:spPr>
        <p:txBody>
          <a:bodyPr/>
          <a:lstStyle/>
          <a:p>
            <a:r>
              <a:rPr lang="ja-JP" altLang="en-US" dirty="0">
                <a:latin typeface="HGP明朝E" panose="02020900000000000000" pitchFamily="18" charset="-128"/>
                <a:ea typeface="HGP明朝E" panose="02020900000000000000" pitchFamily="18" charset="-128"/>
              </a:rPr>
              <a:t>情報パック</a:t>
            </a:r>
            <a:endParaRPr lang="en-US" altLang="ja-JP" dirty="0">
              <a:latin typeface="HGP明朝E" panose="02020900000000000000" pitchFamily="18" charset="-128"/>
              <a:ea typeface="HGP明朝E" panose="02020900000000000000" pitchFamily="18" charset="-128"/>
            </a:endParaRPr>
          </a:p>
          <a:p>
            <a:r>
              <a:rPr lang="en-US" altLang="ja-JP" dirty="0">
                <a:latin typeface="HGP明朝E" panose="02020900000000000000" pitchFamily="18" charset="-128"/>
                <a:ea typeface="HGP明朝E" panose="02020900000000000000" pitchFamily="18" charset="-128"/>
              </a:rPr>
              <a:t>6</a:t>
            </a:r>
            <a:r>
              <a:rPr lang="ja-JP" altLang="en-US" dirty="0">
                <a:latin typeface="HGP明朝E" panose="02020900000000000000" pitchFamily="18" charset="-128"/>
                <a:ea typeface="HGP明朝E" panose="02020900000000000000" pitchFamily="18" charset="-128"/>
              </a:rPr>
              <a:t>月号</a:t>
            </a:r>
          </a:p>
        </p:txBody>
      </p:sp>
    </p:spTree>
    <p:extLst>
      <p:ext uri="{BB962C8B-B14F-4D97-AF65-F5344CB8AC3E}">
        <p14:creationId xmlns:p14="http://schemas.microsoft.com/office/powerpoint/2010/main" val="3022500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 name="タイトル 1">
            <a:extLst>
              <a:ext uri="{FF2B5EF4-FFF2-40B4-BE49-F238E27FC236}">
                <a16:creationId xmlns:a16="http://schemas.microsoft.com/office/drawing/2014/main" id="{492849AC-E55F-4F05-A085-50475E9EC37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kumimoji="1" lang="ja-JP" altLang="en-US" sz="3000">
                <a:solidFill>
                  <a:srgbClr val="FFFFFF"/>
                </a:solidFill>
                <a:latin typeface="HGP明朝E" panose="02020900000000000000" pitchFamily="18" charset="-128"/>
                <a:ea typeface="HGP明朝E" panose="02020900000000000000" pitchFamily="18" charset="-128"/>
              </a:rPr>
              <a:t>広島参院再選結果</a:t>
            </a:r>
            <a:br>
              <a:rPr kumimoji="1" lang="en-US" altLang="ja-JP" sz="3000">
                <a:solidFill>
                  <a:srgbClr val="FFFFFF"/>
                </a:solidFill>
                <a:latin typeface="HGP明朝E" panose="02020900000000000000" pitchFamily="18" charset="-128"/>
                <a:ea typeface="HGP明朝E" panose="02020900000000000000" pitchFamily="18" charset="-128"/>
              </a:rPr>
            </a:br>
            <a:r>
              <a:rPr kumimoji="1" lang="ja-JP" altLang="en-US" sz="3000">
                <a:solidFill>
                  <a:srgbClr val="FFFFFF"/>
                </a:solidFill>
                <a:latin typeface="HGP明朝E" panose="02020900000000000000" pitchFamily="18" charset="-128"/>
                <a:ea typeface="HGP明朝E" panose="02020900000000000000" pitchFamily="18" charset="-128"/>
              </a:rPr>
              <a:t>（</a:t>
            </a:r>
            <a:r>
              <a:rPr kumimoji="1" lang="en-US" altLang="ja-JP" sz="3000">
                <a:solidFill>
                  <a:srgbClr val="FFFFFF"/>
                </a:solidFill>
                <a:latin typeface="HGP明朝E" panose="02020900000000000000" pitchFamily="18" charset="-128"/>
                <a:ea typeface="HGP明朝E" panose="02020900000000000000" pitchFamily="18" charset="-128"/>
              </a:rPr>
              <a:t>4</a:t>
            </a:r>
            <a:r>
              <a:rPr kumimoji="1" lang="ja-JP" altLang="en-US" sz="3000">
                <a:solidFill>
                  <a:srgbClr val="FFFFFF"/>
                </a:solidFill>
                <a:latin typeface="HGP明朝E" panose="02020900000000000000" pitchFamily="18" charset="-128"/>
                <a:ea typeface="HGP明朝E" panose="02020900000000000000" pitchFamily="18" charset="-128"/>
              </a:rPr>
              <a:t>月</a:t>
            </a:r>
            <a:r>
              <a:rPr kumimoji="1" lang="en-US" altLang="ja-JP" sz="3000">
                <a:solidFill>
                  <a:srgbClr val="FFFFFF"/>
                </a:solidFill>
                <a:latin typeface="HGP明朝E" panose="02020900000000000000" pitchFamily="18" charset="-128"/>
                <a:ea typeface="HGP明朝E" panose="02020900000000000000" pitchFamily="18" charset="-128"/>
              </a:rPr>
              <a:t>25</a:t>
            </a:r>
            <a:r>
              <a:rPr kumimoji="1" lang="ja-JP" altLang="en-US" sz="3000">
                <a:solidFill>
                  <a:srgbClr val="FFFFFF"/>
                </a:solidFill>
                <a:latin typeface="HGP明朝E" panose="02020900000000000000" pitchFamily="18" charset="-128"/>
                <a:ea typeface="HGP明朝E" panose="02020900000000000000" pitchFamily="18" charset="-128"/>
              </a:rPr>
              <a:t>日）</a:t>
            </a:r>
          </a:p>
        </p:txBody>
      </p:sp>
      <p:cxnSp>
        <p:nvCxnSpPr>
          <p:cNvPr id="137" name="Straight Connector 13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政治とカネ」巡り与野党激突へ 参院広島再選挙、構図固まる | 毎日新聞">
            <a:extLst>
              <a:ext uri="{FF2B5EF4-FFF2-40B4-BE49-F238E27FC236}">
                <a16:creationId xmlns:a16="http://schemas.microsoft.com/office/drawing/2014/main" id="{FCFDD90F-4026-447E-A174-D9C03285E1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75166" y="2426818"/>
            <a:ext cx="2168718"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descr="記者座談会＞公明にも痛い敗北／距離感じた野党共闘 参院広島再選挙 | 4・25参院広島再選挙 | コラム・連載・特集 | 中国新聞デジタル">
            <a:extLst>
              <a:ext uri="{FF2B5EF4-FFF2-40B4-BE49-F238E27FC236}">
                <a16:creationId xmlns:a16="http://schemas.microsoft.com/office/drawing/2014/main" id="{A37E8316-25EC-4687-BBEF-47B78FBFDB9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5073" y="2746893"/>
            <a:ext cx="5455917" cy="335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29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9E6E97A-CD7D-46FD-8834-B8D23DC44DA0}"/>
              </a:ext>
            </a:extLst>
          </p:cNvPr>
          <p:cNvPicPr>
            <a:picLocks noChangeAspect="1"/>
          </p:cNvPicPr>
          <p:nvPr/>
        </p:nvPicPr>
        <p:blipFill>
          <a:blip r:embed="rId2"/>
          <a:stretch>
            <a:fillRect/>
          </a:stretch>
        </p:blipFill>
        <p:spPr>
          <a:xfrm>
            <a:off x="909622" y="0"/>
            <a:ext cx="5143500" cy="6858000"/>
          </a:xfrm>
          <a:prstGeom prst="rect">
            <a:avLst/>
          </a:prstGeom>
        </p:spPr>
      </p:pic>
      <p:sp>
        <p:nvSpPr>
          <p:cNvPr id="7" name="テキスト ボックス 6">
            <a:extLst>
              <a:ext uri="{FF2B5EF4-FFF2-40B4-BE49-F238E27FC236}">
                <a16:creationId xmlns:a16="http://schemas.microsoft.com/office/drawing/2014/main" id="{4151A766-0C3D-48CB-B84E-800F5B4E3CB2}"/>
              </a:ext>
            </a:extLst>
          </p:cNvPr>
          <p:cNvSpPr txBox="1"/>
          <p:nvPr/>
        </p:nvSpPr>
        <p:spPr>
          <a:xfrm>
            <a:off x="6572250" y="1650207"/>
            <a:ext cx="5143500" cy="2554545"/>
          </a:xfrm>
          <a:prstGeom prst="rect">
            <a:avLst/>
          </a:prstGeom>
          <a:noFill/>
        </p:spPr>
        <p:txBody>
          <a:bodyPr wrap="square" rtlCol="0">
            <a:spAutoFit/>
          </a:bodyPr>
          <a:lstStyle/>
          <a:p>
            <a:r>
              <a:rPr kumimoji="1" lang="ja-JP" altLang="en-US" sz="3200" dirty="0">
                <a:latin typeface="HGP明朝E" panose="02020900000000000000" pitchFamily="18" charset="-128"/>
                <a:ea typeface="HGP明朝E" panose="02020900000000000000" pitchFamily="18" charset="-128"/>
              </a:rPr>
              <a:t>レーニン</a:t>
            </a:r>
            <a:endParaRPr kumimoji="1" lang="en-US" altLang="ja-JP" sz="3200" dirty="0">
              <a:latin typeface="HGP明朝E" panose="02020900000000000000" pitchFamily="18" charset="-128"/>
              <a:ea typeface="HGP明朝E" panose="02020900000000000000" pitchFamily="18" charset="-128"/>
            </a:endParaRPr>
          </a:p>
          <a:p>
            <a:r>
              <a:rPr lang="ja-JP" altLang="en-US" sz="3200" dirty="0">
                <a:latin typeface="HGP明朝E" panose="02020900000000000000" pitchFamily="18" charset="-128"/>
                <a:ea typeface="HGP明朝E" panose="02020900000000000000" pitchFamily="18" charset="-128"/>
              </a:rPr>
              <a:t>「戦争を内乱に転化せよ」</a:t>
            </a:r>
            <a:endParaRPr kumimoji="1" lang="en-US" altLang="ja-JP" sz="3200" dirty="0">
              <a:latin typeface="HGP明朝E" panose="02020900000000000000" pitchFamily="18" charset="-128"/>
              <a:ea typeface="HGP明朝E" panose="02020900000000000000" pitchFamily="18" charset="-128"/>
            </a:endParaRPr>
          </a:p>
          <a:p>
            <a:endParaRPr lang="en-US" altLang="ja-JP" sz="3200" dirty="0">
              <a:latin typeface="HGP明朝E" panose="02020900000000000000" pitchFamily="18" charset="-128"/>
              <a:ea typeface="HGP明朝E" panose="02020900000000000000" pitchFamily="18" charset="-128"/>
            </a:endParaRPr>
          </a:p>
          <a:p>
            <a:r>
              <a:rPr kumimoji="1" lang="ja-JP" altLang="en-US" sz="3200" dirty="0">
                <a:latin typeface="HGP明朝E" panose="02020900000000000000" pitchFamily="18" charset="-128"/>
                <a:ea typeface="HGP明朝E" panose="02020900000000000000" pitchFamily="18" charset="-128"/>
              </a:rPr>
              <a:t>コロナとの闘いを</a:t>
            </a:r>
            <a:r>
              <a:rPr lang="ja-JP" altLang="en-US" sz="3200" dirty="0">
                <a:latin typeface="HGP明朝E" panose="02020900000000000000" pitchFamily="18" charset="-128"/>
                <a:ea typeface="HGP明朝E" panose="02020900000000000000" pitchFamily="18" charset="-128"/>
              </a:rPr>
              <a:t>内乱（政権転覆）に転化する</a:t>
            </a:r>
            <a:endParaRPr kumimoji="1" lang="ja-JP" altLang="en-US" sz="32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697056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タイトル 3">
            <a:extLst>
              <a:ext uri="{FF2B5EF4-FFF2-40B4-BE49-F238E27FC236}">
                <a16:creationId xmlns:a16="http://schemas.microsoft.com/office/drawing/2014/main" id="{3C829CAB-6021-4882-B15B-A3F140263713}"/>
              </a:ext>
            </a:extLst>
          </p:cNvPr>
          <p:cNvSpPr>
            <a:spLocks noGrp="1"/>
          </p:cNvSpPr>
          <p:nvPr>
            <p:ph type="title"/>
          </p:nvPr>
        </p:nvSpPr>
        <p:spPr>
          <a:xfrm>
            <a:off x="1870997" y="1607809"/>
            <a:ext cx="9236026" cy="2876680"/>
          </a:xfrm>
        </p:spPr>
        <p:txBody>
          <a:bodyPr vert="horz" lIns="91440" tIns="45720" rIns="91440" bIns="45720" rtlCol="0" anchor="b">
            <a:normAutofit/>
          </a:bodyPr>
          <a:lstStyle/>
          <a:p>
            <a:r>
              <a:rPr lang="ja-JP" altLang="en-US" sz="6600" kern="1200">
                <a:solidFill>
                  <a:srgbClr val="FFFFFF"/>
                </a:solidFill>
                <a:latin typeface="HGP明朝E" panose="02020900000000000000" pitchFamily="18" charset="-128"/>
                <a:ea typeface="HGP明朝E" panose="02020900000000000000" pitchFamily="18" charset="-128"/>
              </a:rPr>
              <a:t>立民・共産の共闘を徹底的に批判。国民啓蒙の徹底を。</a:t>
            </a:r>
          </a:p>
        </p:txBody>
      </p:sp>
      <p:sp>
        <p:nvSpPr>
          <p:cNvPr id="5" name="テキスト プレースホルダー 4">
            <a:extLst>
              <a:ext uri="{FF2B5EF4-FFF2-40B4-BE49-F238E27FC236}">
                <a16:creationId xmlns:a16="http://schemas.microsoft.com/office/drawing/2014/main" id="{B8BF846E-38BE-494B-814D-6D7BDEA86699}"/>
              </a:ext>
            </a:extLst>
          </p:cNvPr>
          <p:cNvSpPr>
            <a:spLocks noGrp="1"/>
          </p:cNvSpPr>
          <p:nvPr>
            <p:ph type="body" idx="1"/>
          </p:nvPr>
        </p:nvSpPr>
        <p:spPr>
          <a:xfrm>
            <a:off x="1987499" y="4810308"/>
            <a:ext cx="9003022" cy="1076551"/>
          </a:xfrm>
        </p:spPr>
        <p:txBody>
          <a:bodyPr vert="horz" lIns="91440" tIns="45720" rIns="91440" bIns="45720" rtlCol="0">
            <a:normAutofit/>
          </a:bodyPr>
          <a:lstStyle/>
          <a:p>
            <a:endParaRPr lang="en-US" altLang="ja-JP" sz="2400" kern="1200">
              <a:solidFill>
                <a:schemeClr val="tx1"/>
              </a:solidFill>
              <a:latin typeface="+mn-lt"/>
              <a:ea typeface="+mn-ea"/>
              <a:cs typeface="+mn-cs"/>
            </a:endParaRPr>
          </a:p>
        </p:txBody>
      </p:sp>
    </p:spTree>
    <p:extLst>
      <p:ext uri="{BB962C8B-B14F-4D97-AF65-F5344CB8AC3E}">
        <p14:creationId xmlns:p14="http://schemas.microsoft.com/office/powerpoint/2010/main" val="2373866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ソース画像を表示">
            <a:extLst>
              <a:ext uri="{FF2B5EF4-FFF2-40B4-BE49-F238E27FC236}">
                <a16:creationId xmlns:a16="http://schemas.microsoft.com/office/drawing/2014/main" id="{05AD262B-6066-44F0-B246-7F65C1E4B9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25791" y="643467"/>
            <a:ext cx="5195018"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17CBF680-DBD2-4B36-9156-C62E729CCD28}"/>
              </a:ext>
            </a:extLst>
          </p:cNvPr>
          <p:cNvSpPr txBox="1"/>
          <p:nvPr/>
        </p:nvSpPr>
        <p:spPr>
          <a:xfrm>
            <a:off x="7158125" y="5194690"/>
            <a:ext cx="4706636" cy="1015663"/>
          </a:xfrm>
          <a:prstGeom prst="rect">
            <a:avLst/>
          </a:prstGeom>
          <a:noFill/>
          <a:ln w="28575">
            <a:solidFill>
              <a:schemeClr val="tx1"/>
            </a:solidFill>
          </a:ln>
        </p:spPr>
        <p:txBody>
          <a:bodyPr wrap="square" rtlCol="0">
            <a:spAutoFit/>
          </a:bodyPr>
          <a:lstStyle/>
          <a:p>
            <a:r>
              <a:rPr kumimoji="1" lang="en-US" altLang="ja-JP" sz="2000" dirty="0">
                <a:latin typeface="HGP明朝E" panose="02020900000000000000" pitchFamily="18" charset="-128"/>
                <a:ea typeface="HGP明朝E" panose="02020900000000000000" pitchFamily="18" charset="-128"/>
              </a:rPr>
              <a:t>1620</a:t>
            </a:r>
            <a:r>
              <a:rPr kumimoji="1" lang="ja-JP" altLang="en-US" sz="2000" dirty="0">
                <a:latin typeface="HGP明朝E" panose="02020900000000000000" pitchFamily="18" charset="-128"/>
                <a:ea typeface="HGP明朝E" panose="02020900000000000000" pitchFamily="18" charset="-128"/>
              </a:rPr>
              <a:t>年　「ピルグリム・ファーザーズ」が</a:t>
            </a:r>
            <a:endParaRPr kumimoji="1" lang="en-US" altLang="ja-JP" sz="2000" dirty="0">
              <a:latin typeface="HGP明朝E" panose="02020900000000000000" pitchFamily="18" charset="-128"/>
              <a:ea typeface="HGP明朝E" panose="02020900000000000000" pitchFamily="18" charset="-128"/>
            </a:endParaRPr>
          </a:p>
          <a:p>
            <a:r>
              <a:rPr lang="ja-JP" altLang="en-US" sz="2000" dirty="0">
                <a:latin typeface="HGP明朝E" panose="02020900000000000000" pitchFamily="18" charset="-128"/>
                <a:ea typeface="HGP明朝E" panose="02020900000000000000" pitchFamily="18" charset="-128"/>
              </a:rPr>
              <a:t>プリマスを出港→米マサチューセッツ州の</a:t>
            </a:r>
            <a:br>
              <a:rPr lang="en-US" altLang="ja-JP" sz="2000" dirty="0">
                <a:latin typeface="HGP明朝E" panose="02020900000000000000" pitchFamily="18" charset="-128"/>
                <a:ea typeface="HGP明朝E" panose="02020900000000000000" pitchFamily="18" charset="-128"/>
              </a:rPr>
            </a:br>
            <a:r>
              <a:rPr lang="ja-JP" altLang="en-US" sz="2000" dirty="0">
                <a:latin typeface="HGP明朝E" panose="02020900000000000000" pitchFamily="18" charset="-128"/>
                <a:ea typeface="HGP明朝E" panose="02020900000000000000" pitchFamily="18" charset="-128"/>
              </a:rPr>
              <a:t>「プリマス」へ</a:t>
            </a:r>
            <a:endParaRPr kumimoji="1" lang="ja-JP" altLang="en-US" sz="20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66236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731DD65-0761-405D-9015-F20BE9AC601D}"/>
              </a:ext>
            </a:extLst>
          </p:cNvPr>
          <p:cNvSpPr txBox="1"/>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spcBef>
                <a:spcPct val="0"/>
              </a:spcBef>
              <a:spcAft>
                <a:spcPts val="600"/>
              </a:spcAft>
            </a:pPr>
            <a:r>
              <a:rPr kumimoji="1" lang="en-US" altLang="ja-JP" sz="3200" kern="1200" dirty="0">
                <a:solidFill>
                  <a:schemeClr val="bg1"/>
                </a:solidFill>
                <a:latin typeface="HGP明朝E" panose="02020900000000000000" pitchFamily="18" charset="-128"/>
                <a:ea typeface="HGP明朝E" panose="02020900000000000000" pitchFamily="18" charset="-128"/>
                <a:cs typeface="+mj-cs"/>
              </a:rPr>
              <a:t>6</a:t>
            </a:r>
            <a:r>
              <a:rPr kumimoji="1" lang="ja-JP" altLang="en-US" sz="3200" kern="1200" dirty="0">
                <a:solidFill>
                  <a:schemeClr val="bg1"/>
                </a:solidFill>
                <a:latin typeface="HGP明朝E" panose="02020900000000000000" pitchFamily="18" charset="-128"/>
                <a:ea typeface="HGP明朝E" panose="02020900000000000000" pitchFamily="18" charset="-128"/>
                <a:cs typeface="+mj-cs"/>
              </a:rPr>
              <a:t>月</a:t>
            </a:r>
            <a:r>
              <a:rPr kumimoji="1" lang="en-US" altLang="ja-JP" sz="3200" kern="1200" dirty="0">
                <a:solidFill>
                  <a:schemeClr val="bg1"/>
                </a:solidFill>
                <a:latin typeface="HGP明朝E" panose="02020900000000000000" pitchFamily="18" charset="-128"/>
                <a:ea typeface="HGP明朝E" panose="02020900000000000000" pitchFamily="18" charset="-128"/>
                <a:cs typeface="+mj-cs"/>
              </a:rPr>
              <a:t>11</a:t>
            </a:r>
            <a:r>
              <a:rPr kumimoji="1" lang="ja-JP" altLang="en-US" sz="3200" kern="1200" dirty="0">
                <a:solidFill>
                  <a:schemeClr val="bg1"/>
                </a:solidFill>
                <a:latin typeface="HGP明朝E" panose="02020900000000000000" pitchFamily="18" charset="-128"/>
                <a:ea typeface="HGP明朝E" panose="02020900000000000000" pitchFamily="18" charset="-128"/>
                <a:cs typeface="+mj-cs"/>
              </a:rPr>
              <a:t>日から</a:t>
            </a:r>
            <a:r>
              <a:rPr kumimoji="1" lang="en-US" altLang="ja-JP" sz="3200" kern="1200" dirty="0">
                <a:solidFill>
                  <a:schemeClr val="bg1"/>
                </a:solidFill>
                <a:latin typeface="HGP明朝E" panose="02020900000000000000" pitchFamily="18" charset="-128"/>
                <a:ea typeface="HGP明朝E" panose="02020900000000000000" pitchFamily="18" charset="-128"/>
                <a:cs typeface="+mj-cs"/>
              </a:rPr>
              <a:t>13</a:t>
            </a:r>
            <a:r>
              <a:rPr kumimoji="1" lang="ja-JP" altLang="en-US" sz="3200" kern="1200" dirty="0">
                <a:solidFill>
                  <a:schemeClr val="bg1"/>
                </a:solidFill>
                <a:latin typeface="HGP明朝E" panose="02020900000000000000" pitchFamily="18" charset="-128"/>
                <a:ea typeface="HGP明朝E" panose="02020900000000000000" pitchFamily="18" charset="-128"/>
                <a:cs typeface="+mj-cs"/>
              </a:rPr>
              <a:t>日</a:t>
            </a:r>
          </a:p>
        </p:txBody>
      </p:sp>
      <p:pic>
        <p:nvPicPr>
          <p:cNvPr id="2050" name="Picture 2" descr="G7サミット“首脳宣言”へ・・・中国の表現めぐり温度差(2021年6月13日) - YouTube">
            <a:extLst>
              <a:ext uri="{FF2B5EF4-FFF2-40B4-BE49-F238E27FC236}">
                <a16:creationId xmlns:a16="http://schemas.microsoft.com/office/drawing/2014/main" id="{B824C9A3-EFE1-4996-A8EA-48C14FF20D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45375" y="961812"/>
            <a:ext cx="6574649" cy="493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49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005253-A9A5-4FC5-9DE0-AB84B0C4488B}"/>
              </a:ext>
            </a:extLst>
          </p:cNvPr>
          <p:cNvSpPr>
            <a:spLocks noGrp="1"/>
          </p:cNvSpPr>
          <p:nvPr>
            <p:ph type="title"/>
          </p:nvPr>
        </p:nvSpPr>
        <p:spPr>
          <a:xfrm>
            <a:off x="4965430" y="629268"/>
            <a:ext cx="6586491" cy="1286160"/>
          </a:xfrm>
        </p:spPr>
        <p:txBody>
          <a:bodyPr anchor="b">
            <a:normAutofit/>
          </a:bodyPr>
          <a:lstStyle/>
          <a:p>
            <a:r>
              <a:rPr lang="ja-JP" altLang="en-US" sz="4100" dirty="0">
                <a:latin typeface="HGP明朝E" panose="02020900000000000000" pitchFamily="18" charset="-128"/>
                <a:ea typeface="HGP明朝E" panose="02020900000000000000" pitchFamily="18" charset="-128"/>
              </a:rPr>
              <a:t>「新大西洋憲章」に合意</a:t>
            </a:r>
            <a:br>
              <a:rPr lang="en-US" altLang="ja-JP" sz="4100" dirty="0">
                <a:latin typeface="HGP明朝E" panose="02020900000000000000" pitchFamily="18" charset="-128"/>
                <a:ea typeface="HGP明朝E" panose="02020900000000000000" pitchFamily="18" charset="-128"/>
              </a:rPr>
            </a:br>
            <a:r>
              <a:rPr lang="ja-JP" altLang="en-US" sz="4100" dirty="0">
                <a:latin typeface="HGP明朝E" panose="02020900000000000000" pitchFamily="18" charset="-128"/>
                <a:ea typeface="HGP明朝E" panose="02020900000000000000" pitchFamily="18" charset="-128"/>
              </a:rPr>
              <a:t>　（</a:t>
            </a:r>
            <a:r>
              <a:rPr lang="en-US" altLang="ja-JP" sz="4100" dirty="0">
                <a:latin typeface="HGP明朝E" panose="02020900000000000000" pitchFamily="18" charset="-128"/>
                <a:ea typeface="HGP明朝E" panose="02020900000000000000" pitchFamily="18" charset="-128"/>
              </a:rPr>
              <a:t>6</a:t>
            </a:r>
            <a:r>
              <a:rPr lang="ja-JP" altLang="en-US" sz="4100" dirty="0">
                <a:latin typeface="HGP明朝E" panose="02020900000000000000" pitchFamily="18" charset="-128"/>
                <a:ea typeface="HGP明朝E" panose="02020900000000000000" pitchFamily="18" charset="-128"/>
              </a:rPr>
              <a:t>月</a:t>
            </a:r>
            <a:r>
              <a:rPr lang="en-US" altLang="ja-JP" sz="4100" dirty="0">
                <a:latin typeface="HGP明朝E" panose="02020900000000000000" pitchFamily="18" charset="-128"/>
                <a:ea typeface="HGP明朝E" panose="02020900000000000000" pitchFamily="18" charset="-128"/>
              </a:rPr>
              <a:t>11</a:t>
            </a:r>
            <a:r>
              <a:rPr lang="ja-JP" altLang="en-US" sz="4100" dirty="0">
                <a:latin typeface="HGP明朝E" panose="02020900000000000000" pitchFamily="18" charset="-128"/>
                <a:ea typeface="HGP明朝E" panose="02020900000000000000" pitchFamily="18" charset="-128"/>
              </a:rPr>
              <a:t>日）</a:t>
            </a:r>
          </a:p>
        </p:txBody>
      </p:sp>
      <p:sp>
        <p:nvSpPr>
          <p:cNvPr id="3" name="コンテンツ プレースホルダー 2">
            <a:extLst>
              <a:ext uri="{FF2B5EF4-FFF2-40B4-BE49-F238E27FC236}">
                <a16:creationId xmlns:a16="http://schemas.microsoft.com/office/drawing/2014/main" id="{21CAF85D-E929-499F-B36F-F4E663A6B6DE}"/>
              </a:ext>
            </a:extLst>
          </p:cNvPr>
          <p:cNvSpPr>
            <a:spLocks noGrp="1"/>
          </p:cNvSpPr>
          <p:nvPr>
            <p:ph idx="1"/>
          </p:nvPr>
        </p:nvSpPr>
        <p:spPr>
          <a:xfrm>
            <a:off x="4965431" y="2438400"/>
            <a:ext cx="6586489" cy="3785419"/>
          </a:xfrm>
        </p:spPr>
        <p:txBody>
          <a:bodyPr>
            <a:normAutofit/>
          </a:bodyPr>
          <a:lstStyle/>
          <a:p>
            <a:r>
              <a:rPr lang="ja-JP" altLang="en-US" sz="3200" dirty="0">
                <a:latin typeface="HGP明朝E" panose="02020900000000000000" pitchFamily="18" charset="-128"/>
                <a:ea typeface="HGP明朝E" panose="02020900000000000000" pitchFamily="18" charset="-128"/>
              </a:rPr>
              <a:t>中露を念頭に「民主主義の基礎となる価値の遵守」</a:t>
            </a:r>
            <a:endParaRPr lang="en-US" altLang="ja-JP" sz="3200" dirty="0">
              <a:latin typeface="HGP明朝E" panose="02020900000000000000" pitchFamily="18" charset="-128"/>
              <a:ea typeface="HGP明朝E" panose="02020900000000000000" pitchFamily="18" charset="-128"/>
            </a:endParaRPr>
          </a:p>
          <a:p>
            <a:endParaRPr lang="ja-JP" altLang="en-US" sz="3200" dirty="0">
              <a:latin typeface="HGP明朝E" panose="02020900000000000000" pitchFamily="18" charset="-128"/>
              <a:ea typeface="HGP明朝E" panose="02020900000000000000" pitchFamily="18" charset="-128"/>
            </a:endParaRPr>
          </a:p>
        </p:txBody>
      </p:sp>
      <p:pic>
        <p:nvPicPr>
          <p:cNvPr id="3074" name="Picture 2" descr="最低法人税率１５％、米「Ｇ７首脳支持」｜国際｜全国のニュース｜北國新聞">
            <a:extLst>
              <a:ext uri="{FF2B5EF4-FFF2-40B4-BE49-F238E27FC236}">
                <a16:creationId xmlns:a16="http://schemas.microsoft.com/office/drawing/2014/main" id="{94437268-A0B4-4B98-B20E-F92E071E7E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3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E94D3"/>
            </a:solidFill>
          </a:ln>
        </p:spPr>
        <p:style>
          <a:lnRef idx="1">
            <a:schemeClr val="accent1"/>
          </a:lnRef>
          <a:fillRef idx="0">
            <a:schemeClr val="accent1"/>
          </a:fillRef>
          <a:effectRef idx="0">
            <a:schemeClr val="accent1"/>
          </a:effectRef>
          <a:fontRef idx="minor">
            <a:schemeClr val="tx1"/>
          </a:fontRef>
        </p:style>
      </p:cxnSp>
      <p:pic>
        <p:nvPicPr>
          <p:cNvPr id="3076" name="Picture 4" descr="美英簽署新大西洋憲章納新世代威脅劍指俄中| 國際焦點| 全球| 聯合新聞網">
            <a:extLst>
              <a:ext uri="{FF2B5EF4-FFF2-40B4-BE49-F238E27FC236}">
                <a16:creationId xmlns:a16="http://schemas.microsoft.com/office/drawing/2014/main" id="{F59795F1-BA72-4D72-A5A7-CE60CCD77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298" y="3643313"/>
            <a:ext cx="4564489" cy="303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54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CF3C96-FC9C-451B-A41C-FB35C86292CB}"/>
              </a:ext>
            </a:extLst>
          </p:cNvPr>
          <p:cNvSpPr>
            <a:spLocks noGrp="1"/>
          </p:cNvSpPr>
          <p:nvPr>
            <p:ph type="title"/>
          </p:nvPr>
        </p:nvSpPr>
        <p:spPr/>
        <p:txBody>
          <a:bodyPr>
            <a:normAutofit/>
          </a:bodyPr>
          <a:lstStyle/>
          <a:p>
            <a:r>
              <a:rPr lang="en-US" altLang="ja-JP" sz="6000" dirty="0">
                <a:latin typeface="HGP明朝E" panose="02020900000000000000" pitchFamily="18" charset="-128"/>
                <a:ea typeface="HGP明朝E" panose="02020900000000000000" pitchFamily="18" charset="-128"/>
              </a:rPr>
              <a:t>G7</a:t>
            </a:r>
            <a:r>
              <a:rPr lang="ja-JP" altLang="en-US" sz="6000" dirty="0">
                <a:latin typeface="HGP明朝E" panose="02020900000000000000" pitchFamily="18" charset="-128"/>
                <a:ea typeface="HGP明朝E" panose="02020900000000000000" pitchFamily="18" charset="-128"/>
              </a:rPr>
              <a:t>サミットの注目点</a:t>
            </a:r>
          </a:p>
        </p:txBody>
      </p:sp>
      <p:sp>
        <p:nvSpPr>
          <p:cNvPr id="3" name="コンテンツ プレースホルダー 2">
            <a:extLst>
              <a:ext uri="{FF2B5EF4-FFF2-40B4-BE49-F238E27FC236}">
                <a16:creationId xmlns:a16="http://schemas.microsoft.com/office/drawing/2014/main" id="{CB469D67-3D94-4CC1-815D-DD8718E7B48C}"/>
              </a:ext>
            </a:extLst>
          </p:cNvPr>
          <p:cNvSpPr>
            <a:spLocks noGrp="1"/>
          </p:cNvSpPr>
          <p:nvPr>
            <p:ph idx="1"/>
          </p:nvPr>
        </p:nvSpPr>
        <p:spPr/>
        <p:txBody>
          <a:bodyPr>
            <a:normAutofit/>
          </a:bodyPr>
          <a:lstStyle/>
          <a:p>
            <a:r>
              <a:rPr lang="ja-JP" altLang="en-US" sz="4000" dirty="0">
                <a:latin typeface="HGP明朝E" panose="02020900000000000000" pitchFamily="18" charset="-128"/>
                <a:ea typeface="HGP明朝E" panose="02020900000000000000" pitchFamily="18" charset="-128"/>
              </a:rPr>
              <a:t>覇権主義的な行動を強める中国に</a:t>
            </a:r>
            <a:r>
              <a:rPr lang="en-US" altLang="ja-JP" sz="4000" dirty="0">
                <a:latin typeface="HGP明朝E" panose="02020900000000000000" pitchFamily="18" charset="-128"/>
                <a:ea typeface="HGP明朝E" panose="02020900000000000000" pitchFamily="18" charset="-128"/>
              </a:rPr>
              <a:t>G7</a:t>
            </a:r>
            <a:r>
              <a:rPr lang="ja-JP" altLang="en-US" sz="4000" dirty="0">
                <a:latin typeface="HGP明朝E" panose="02020900000000000000" pitchFamily="18" charset="-128"/>
                <a:ea typeface="HGP明朝E" panose="02020900000000000000" pitchFamily="18" charset="-128"/>
              </a:rPr>
              <a:t>がどのようなメッセージを出すか</a:t>
            </a:r>
            <a:endParaRPr lang="en-US" altLang="ja-JP" sz="4000" dirty="0">
              <a:latin typeface="HGP明朝E" panose="02020900000000000000" pitchFamily="18" charset="-128"/>
              <a:ea typeface="HGP明朝E" panose="02020900000000000000" pitchFamily="18" charset="-128"/>
            </a:endParaRPr>
          </a:p>
          <a:p>
            <a:endParaRPr lang="en-US" altLang="ja-JP" sz="4000" dirty="0">
              <a:latin typeface="HGP明朝E" panose="02020900000000000000" pitchFamily="18" charset="-128"/>
              <a:ea typeface="HGP明朝E" panose="02020900000000000000" pitchFamily="18" charset="-128"/>
            </a:endParaRPr>
          </a:p>
          <a:p>
            <a:r>
              <a:rPr lang="ja-JP" altLang="en-US" sz="4000" dirty="0">
                <a:latin typeface="HGP明朝E" panose="02020900000000000000" pitchFamily="18" charset="-128"/>
                <a:ea typeface="HGP明朝E" panose="02020900000000000000" pitchFamily="18" charset="-128"/>
              </a:rPr>
              <a:t>東京五輪・パラリンピックの開催の支持を得ることができるか</a:t>
            </a:r>
          </a:p>
          <a:p>
            <a:endParaRPr lang="ja-JP" altLang="en-US" sz="40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368041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71CA4D-9496-49AB-A08D-AEE360917578}"/>
              </a:ext>
            </a:extLst>
          </p:cNvPr>
          <p:cNvSpPr>
            <a:spLocks noGrp="1"/>
          </p:cNvSpPr>
          <p:nvPr>
            <p:ph type="title"/>
          </p:nvPr>
        </p:nvSpPr>
        <p:spPr/>
        <p:txBody>
          <a:bodyPr/>
          <a:lstStyle/>
          <a:p>
            <a:r>
              <a:rPr kumimoji="1" lang="en-US" altLang="ja-JP" dirty="0">
                <a:latin typeface="HGP明朝E" panose="02020900000000000000" pitchFamily="18" charset="-128"/>
                <a:ea typeface="HGP明朝E" panose="02020900000000000000" pitchFamily="18" charset="-128"/>
              </a:rPr>
              <a:t>G7</a:t>
            </a:r>
            <a:r>
              <a:rPr kumimoji="1" lang="ja-JP" altLang="en-US" dirty="0">
                <a:latin typeface="HGP明朝E" panose="02020900000000000000" pitchFamily="18" charset="-128"/>
                <a:ea typeface="HGP明朝E" panose="02020900000000000000" pitchFamily="18" charset="-128"/>
              </a:rPr>
              <a:t>共同宣言の主なポイント</a:t>
            </a:r>
          </a:p>
        </p:txBody>
      </p:sp>
      <p:sp>
        <p:nvSpPr>
          <p:cNvPr id="3" name="コンテンツ プレースホルダー 2">
            <a:extLst>
              <a:ext uri="{FF2B5EF4-FFF2-40B4-BE49-F238E27FC236}">
                <a16:creationId xmlns:a16="http://schemas.microsoft.com/office/drawing/2014/main" id="{5808440C-2ED7-4522-B0B5-0DA2C230BF65}"/>
              </a:ext>
            </a:extLst>
          </p:cNvPr>
          <p:cNvSpPr>
            <a:spLocks noGrp="1"/>
          </p:cNvSpPr>
          <p:nvPr>
            <p:ph idx="1"/>
          </p:nvPr>
        </p:nvSpPr>
        <p:spPr>
          <a:xfrm>
            <a:off x="838200" y="1548309"/>
            <a:ext cx="10515600" cy="4628654"/>
          </a:xfrm>
        </p:spPr>
        <p:txBody>
          <a:bodyPr>
            <a:normAutofit/>
          </a:bodyPr>
          <a:lstStyle/>
          <a:p>
            <a:r>
              <a:rPr kumimoji="1" lang="ja-JP" altLang="en-US" dirty="0">
                <a:highlight>
                  <a:srgbClr val="FFFF00"/>
                </a:highlight>
                <a:latin typeface="HGP明朝E" panose="02020900000000000000" pitchFamily="18" charset="-128"/>
                <a:ea typeface="HGP明朝E" panose="02020900000000000000" pitchFamily="18" charset="-128"/>
              </a:rPr>
              <a:t>台湾海峡</a:t>
            </a:r>
            <a:r>
              <a:rPr kumimoji="1" lang="ja-JP" altLang="en-US" dirty="0">
                <a:latin typeface="HGP明朝E" panose="02020900000000000000" pitchFamily="18" charset="-128"/>
                <a:ea typeface="HGP明朝E" panose="02020900000000000000" pitchFamily="18" charset="-128"/>
              </a:rPr>
              <a:t>の平和と安定の重要性を強調　両岸問題の平和的解決を促すと言及。（</a:t>
            </a:r>
            <a:r>
              <a:rPr kumimoji="1" lang="en-US" altLang="ja-JP" dirty="0">
                <a:latin typeface="HGP明朝E" panose="02020900000000000000" pitchFamily="18" charset="-128"/>
                <a:ea typeface="HGP明朝E" panose="02020900000000000000" pitchFamily="18" charset="-128"/>
              </a:rPr>
              <a:t>5</a:t>
            </a:r>
            <a:r>
              <a:rPr kumimoji="1" lang="ja-JP" altLang="en-US" dirty="0">
                <a:latin typeface="HGP明朝E" panose="02020900000000000000" pitchFamily="18" charset="-128"/>
                <a:ea typeface="HGP明朝E" panose="02020900000000000000" pitchFamily="18" charset="-128"/>
              </a:rPr>
              <a:t>月上旬の</a:t>
            </a:r>
            <a:r>
              <a:rPr kumimoji="1" lang="en-US" altLang="ja-JP" dirty="0">
                <a:latin typeface="HGP明朝E" panose="02020900000000000000" pitchFamily="18" charset="-128"/>
                <a:ea typeface="HGP明朝E" panose="02020900000000000000" pitchFamily="18" charset="-128"/>
              </a:rPr>
              <a:t>G7</a:t>
            </a:r>
            <a:r>
              <a:rPr kumimoji="1" lang="ja-JP" altLang="en-US" dirty="0">
                <a:latin typeface="HGP明朝E" panose="02020900000000000000" pitchFamily="18" charset="-128"/>
                <a:ea typeface="HGP明朝E" panose="02020900000000000000" pitchFamily="18" charset="-128"/>
              </a:rPr>
              <a:t>外相会合と同様の表現に）</a:t>
            </a:r>
          </a:p>
          <a:p>
            <a:r>
              <a:rPr kumimoji="1" lang="ja-JP" altLang="en-US" dirty="0">
                <a:latin typeface="HGP明朝E" panose="02020900000000000000" pitchFamily="18" charset="-128"/>
                <a:ea typeface="HGP明朝E" panose="02020900000000000000" pitchFamily="18" charset="-128"/>
              </a:rPr>
              <a:t>自由や平等、人権の保護などの力を使って挑戦に打ち勝つと記し、</a:t>
            </a:r>
            <a:r>
              <a:rPr kumimoji="1" lang="ja-JP" altLang="en-US" dirty="0">
                <a:highlight>
                  <a:srgbClr val="FFFF00"/>
                </a:highlight>
                <a:latin typeface="HGP明朝E" panose="02020900000000000000" pitchFamily="18" charset="-128"/>
                <a:ea typeface="HGP明朝E" panose="02020900000000000000" pitchFamily="18" charset="-128"/>
              </a:rPr>
              <a:t>民主主義国の結束</a:t>
            </a:r>
            <a:r>
              <a:rPr kumimoji="1" lang="ja-JP" altLang="en-US" dirty="0">
                <a:latin typeface="HGP明朝E" panose="02020900000000000000" pitchFamily="18" charset="-128"/>
                <a:ea typeface="HGP明朝E" panose="02020900000000000000" pitchFamily="18" charset="-128"/>
              </a:rPr>
              <a:t>を促す。</a:t>
            </a:r>
          </a:p>
          <a:p>
            <a:r>
              <a:rPr kumimoji="1" lang="ja-JP" altLang="en-US" dirty="0">
                <a:latin typeface="HGP明朝E" panose="02020900000000000000" pitchFamily="18" charset="-128"/>
                <a:ea typeface="HGP明朝E" panose="02020900000000000000" pitchFamily="18" charset="-128"/>
              </a:rPr>
              <a:t>世界経済の公正性や透明性を傷つける慣行や市場をゆがめる政策に対して</a:t>
            </a:r>
            <a:r>
              <a:rPr kumimoji="1" lang="en-US" altLang="ja-JP" dirty="0">
                <a:latin typeface="HGP明朝E" panose="02020900000000000000" pitchFamily="18" charset="-128"/>
                <a:ea typeface="HGP明朝E" panose="02020900000000000000" pitchFamily="18" charset="-128"/>
              </a:rPr>
              <a:t>G</a:t>
            </a:r>
            <a:r>
              <a:rPr kumimoji="1" lang="ja-JP" altLang="en-US" dirty="0">
                <a:latin typeface="HGP明朝E" panose="02020900000000000000" pitchFamily="18" charset="-128"/>
                <a:ea typeface="HGP明朝E" panose="02020900000000000000" pitchFamily="18" charset="-128"/>
              </a:rPr>
              <a:t>７が集団的に対応。</a:t>
            </a:r>
          </a:p>
          <a:p>
            <a:r>
              <a:rPr kumimoji="1" lang="ja-JP" altLang="en-US" dirty="0">
                <a:latin typeface="HGP明朝E" panose="02020900000000000000" pitchFamily="18" charset="-128"/>
                <a:ea typeface="HGP明朝E" panose="02020900000000000000" pitchFamily="18" charset="-128"/>
              </a:rPr>
              <a:t>上質で透明性の高いインフラ投資に取り組む。</a:t>
            </a:r>
            <a:r>
              <a:rPr kumimoji="1" lang="en-US" altLang="ja-JP" dirty="0">
                <a:latin typeface="HGP明朝E" panose="02020900000000000000" pitchFamily="18" charset="-128"/>
                <a:ea typeface="HGP明朝E" panose="02020900000000000000" pitchFamily="18" charset="-128"/>
              </a:rPr>
              <a:t>G7</a:t>
            </a:r>
            <a:r>
              <a:rPr kumimoji="1" lang="ja-JP" altLang="en-US" dirty="0">
                <a:latin typeface="HGP明朝E" panose="02020900000000000000" pitchFamily="18" charset="-128"/>
                <a:ea typeface="HGP明朝E" panose="02020900000000000000" pitchFamily="18" charset="-128"/>
              </a:rPr>
              <a:t>で作業部会を立ち上げ、秋までに具体策を報告。５</a:t>
            </a:r>
            <a:r>
              <a:rPr kumimoji="1" lang="en-US" altLang="ja-JP" dirty="0">
                <a:latin typeface="HGP明朝E" panose="02020900000000000000" pitchFamily="18" charset="-128"/>
                <a:ea typeface="HGP明朝E" panose="02020900000000000000" pitchFamily="18" charset="-128"/>
              </a:rPr>
              <a:t>G</a:t>
            </a:r>
            <a:r>
              <a:rPr kumimoji="1" lang="ja-JP" altLang="en-US" dirty="0">
                <a:latin typeface="HGP明朝E" panose="02020900000000000000" pitchFamily="18" charset="-128"/>
                <a:ea typeface="HGP明朝E" panose="02020900000000000000" pitchFamily="18" charset="-128"/>
              </a:rPr>
              <a:t>分野など通信機器の供給網の協力。</a:t>
            </a:r>
          </a:p>
          <a:p>
            <a:r>
              <a:rPr kumimoji="1" lang="ja-JP" altLang="en-US" dirty="0">
                <a:latin typeface="HGP明朝E" panose="02020900000000000000" pitchFamily="18" charset="-128"/>
                <a:ea typeface="HGP明朝E" panose="02020900000000000000" pitchFamily="18" charset="-128"/>
              </a:rPr>
              <a:t>新型コロナウイルス対策で途上国へ</a:t>
            </a:r>
            <a:r>
              <a:rPr kumimoji="1" lang="en-US" altLang="ja-JP" dirty="0">
                <a:latin typeface="HGP明朝E" panose="02020900000000000000" pitchFamily="18" charset="-128"/>
                <a:ea typeface="HGP明朝E" panose="02020900000000000000" pitchFamily="18" charset="-128"/>
              </a:rPr>
              <a:t>10</a:t>
            </a:r>
            <a:r>
              <a:rPr kumimoji="1" lang="ja-JP" altLang="en-US" dirty="0">
                <a:latin typeface="HGP明朝E" panose="02020900000000000000" pitchFamily="18" charset="-128"/>
                <a:ea typeface="HGP明朝E" panose="02020900000000000000" pitchFamily="18" charset="-128"/>
              </a:rPr>
              <a:t>億回分のワクチン提供に合意。</a:t>
            </a:r>
          </a:p>
          <a:p>
            <a:endParaRPr kumimoji="1"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671931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EC45BFF1-99D8-45C6-8A08-6C87E414E4AB}"/>
              </a:ext>
            </a:extLst>
          </p:cNvPr>
          <p:cNvSpPr>
            <a:spLocks noGrp="1"/>
          </p:cNvSpPr>
          <p:nvPr>
            <p:ph idx="1"/>
          </p:nvPr>
        </p:nvSpPr>
        <p:spPr>
          <a:xfrm>
            <a:off x="838200" y="1825625"/>
            <a:ext cx="10515600" cy="1831975"/>
          </a:xfrm>
        </p:spPr>
        <p:txBody>
          <a:bodyPr>
            <a:normAutofit/>
          </a:bodyPr>
          <a:lstStyle/>
          <a:p>
            <a:r>
              <a:rPr lang="ja-JP" altLang="en-US" sz="3600" dirty="0">
                <a:highlight>
                  <a:srgbClr val="FFFF00"/>
                </a:highlight>
                <a:latin typeface="HGP明朝E" panose="02020900000000000000" pitchFamily="18" charset="-128"/>
                <a:ea typeface="HGP明朝E" panose="02020900000000000000" pitchFamily="18" charset="-128"/>
              </a:rPr>
              <a:t>東京五輪・パラリンピックを新型コロナウィルス克服に向けた世界の団結の象徴と位置付ける。安全、安心な方法での開催を支持。</a:t>
            </a:r>
          </a:p>
        </p:txBody>
      </p:sp>
      <p:sp>
        <p:nvSpPr>
          <p:cNvPr id="6" name="タイトル 1">
            <a:extLst>
              <a:ext uri="{FF2B5EF4-FFF2-40B4-BE49-F238E27FC236}">
                <a16:creationId xmlns:a16="http://schemas.microsoft.com/office/drawing/2014/main" id="{84CB03EC-E073-4CC2-9698-F8B791E9735C}"/>
              </a:ext>
            </a:extLst>
          </p:cNvPr>
          <p:cNvSpPr txBox="1">
            <a:spLocks/>
          </p:cNvSpPr>
          <p:nvPr/>
        </p:nvSpPr>
        <p:spPr>
          <a:xfrm>
            <a:off x="839134" y="36365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P明朝E" panose="02020900000000000000" pitchFamily="18" charset="-128"/>
                <a:ea typeface="HGP明朝E" panose="02020900000000000000" pitchFamily="18" charset="-128"/>
              </a:rPr>
              <a:t>台湾と中国の反応</a:t>
            </a:r>
          </a:p>
        </p:txBody>
      </p:sp>
      <p:sp>
        <p:nvSpPr>
          <p:cNvPr id="7" name="コンテンツ プレースホルダー 4">
            <a:extLst>
              <a:ext uri="{FF2B5EF4-FFF2-40B4-BE49-F238E27FC236}">
                <a16:creationId xmlns:a16="http://schemas.microsoft.com/office/drawing/2014/main" id="{F740CB8A-16B2-4EE6-9E59-4721771A9985}"/>
              </a:ext>
            </a:extLst>
          </p:cNvPr>
          <p:cNvSpPr txBox="1">
            <a:spLocks/>
          </p:cNvSpPr>
          <p:nvPr/>
        </p:nvSpPr>
        <p:spPr>
          <a:xfrm>
            <a:off x="900840" y="4833417"/>
            <a:ext cx="10515600" cy="183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latin typeface="HGP明朝E" panose="02020900000000000000" pitchFamily="18" charset="-128"/>
                <a:ea typeface="HGP明朝E" panose="02020900000000000000" pitchFamily="18" charset="-128"/>
              </a:rPr>
              <a:t>台湾外交部：「台湾海峡の平和と安定を重視する具体的な行動をとったことを非常に歓迎し、心から感謝する」</a:t>
            </a:r>
            <a:endParaRPr lang="en-US" altLang="ja-JP" sz="2400" dirty="0">
              <a:latin typeface="HGP明朝E" panose="02020900000000000000" pitchFamily="18" charset="-128"/>
              <a:ea typeface="HGP明朝E" panose="02020900000000000000" pitchFamily="18" charset="-128"/>
            </a:endParaRPr>
          </a:p>
          <a:p>
            <a:r>
              <a:rPr lang="ja-JP" altLang="en-US" sz="2400" dirty="0">
                <a:latin typeface="HGP明朝E" panose="02020900000000000000" pitchFamily="18" charset="-128"/>
                <a:ea typeface="HGP明朝E" panose="02020900000000000000" pitchFamily="18" charset="-128"/>
              </a:rPr>
              <a:t>中国、楊潔篪政治局員　６月</a:t>
            </a:r>
            <a:r>
              <a:rPr lang="en-US" altLang="ja-JP" sz="2400" dirty="0">
                <a:latin typeface="HGP明朝E" panose="02020900000000000000" pitchFamily="18" charset="-128"/>
                <a:ea typeface="HGP明朝E" panose="02020900000000000000" pitchFamily="18" charset="-128"/>
              </a:rPr>
              <a:t>11</a:t>
            </a:r>
            <a:r>
              <a:rPr lang="ja-JP" altLang="en-US" sz="2400" dirty="0">
                <a:latin typeface="HGP明朝E" panose="02020900000000000000" pitchFamily="18" charset="-128"/>
                <a:ea typeface="HGP明朝E" panose="02020900000000000000" pitchFamily="18" charset="-128"/>
              </a:rPr>
              <a:t>日　「（多国間主義とは）小さなサークルの利益に基づいたグループ政治による</a:t>
            </a:r>
            <a:r>
              <a:rPr lang="ja-JP" altLang="en-US" sz="2400" dirty="0">
                <a:solidFill>
                  <a:srgbClr val="FF0000"/>
                </a:solidFill>
                <a:latin typeface="HGP明朝E" panose="02020900000000000000" pitchFamily="18" charset="-128"/>
                <a:ea typeface="HGP明朝E" panose="02020900000000000000" pitchFamily="18" charset="-128"/>
              </a:rPr>
              <a:t>偽の多国間主義</a:t>
            </a:r>
            <a:r>
              <a:rPr lang="ja-JP" altLang="en-US" sz="2400" dirty="0">
                <a:latin typeface="HGP明朝E" panose="02020900000000000000" pitchFamily="18" charset="-128"/>
                <a:ea typeface="HGP明朝E" panose="02020900000000000000" pitchFamily="18" charset="-128"/>
              </a:rPr>
              <a:t>ではない」</a:t>
            </a:r>
            <a:endParaRPr lang="en-US" altLang="ja-JP" sz="2400" dirty="0">
              <a:latin typeface="HGP明朝E" panose="02020900000000000000" pitchFamily="18" charset="-128"/>
              <a:ea typeface="HGP明朝E" panose="02020900000000000000" pitchFamily="18" charset="-128"/>
            </a:endParaRPr>
          </a:p>
          <a:p>
            <a:endParaRPr lang="en-US" altLang="ja-JP" sz="2400" dirty="0">
              <a:latin typeface="HGP明朝E" panose="02020900000000000000" pitchFamily="18" charset="-128"/>
              <a:ea typeface="HGP明朝E" panose="02020900000000000000" pitchFamily="18" charset="-128"/>
            </a:endParaRPr>
          </a:p>
          <a:p>
            <a:endParaRPr lang="ja-JP" altLang="en-US" sz="2400" dirty="0">
              <a:latin typeface="HGP明朝E" panose="02020900000000000000" pitchFamily="18" charset="-128"/>
              <a:ea typeface="HGP明朝E" panose="02020900000000000000" pitchFamily="18" charset="-128"/>
            </a:endParaRPr>
          </a:p>
          <a:p>
            <a:endParaRPr lang="ja-JP" altLang="en-US" sz="2400" dirty="0">
              <a:latin typeface="HGP明朝E" panose="02020900000000000000" pitchFamily="18" charset="-128"/>
              <a:ea typeface="HGP明朝E" panose="02020900000000000000" pitchFamily="18" charset="-128"/>
            </a:endParaRPr>
          </a:p>
        </p:txBody>
      </p:sp>
      <p:sp>
        <p:nvSpPr>
          <p:cNvPr id="8" name="タイトル 1">
            <a:extLst>
              <a:ext uri="{FF2B5EF4-FFF2-40B4-BE49-F238E27FC236}">
                <a16:creationId xmlns:a16="http://schemas.microsoft.com/office/drawing/2014/main" id="{55A3AA54-8432-4F93-BC6B-C115707EDA97}"/>
              </a:ext>
            </a:extLst>
          </p:cNvPr>
          <p:cNvSpPr>
            <a:spLocks noGrp="1"/>
          </p:cNvSpPr>
          <p:nvPr>
            <p:ph type="title"/>
          </p:nvPr>
        </p:nvSpPr>
        <p:spPr>
          <a:xfrm>
            <a:off x="1447263" y="223458"/>
            <a:ext cx="9297473" cy="1183184"/>
          </a:xfrm>
        </p:spPr>
        <p:style>
          <a:lnRef idx="1">
            <a:schemeClr val="accent4"/>
          </a:lnRef>
          <a:fillRef idx="2">
            <a:schemeClr val="accent4"/>
          </a:fillRef>
          <a:effectRef idx="1">
            <a:schemeClr val="accent4"/>
          </a:effectRef>
          <a:fontRef idx="minor">
            <a:schemeClr val="dk1"/>
          </a:fontRef>
        </p:style>
        <p:txBody>
          <a:bodyPr/>
          <a:lstStyle/>
          <a:p>
            <a:pPr algn="ctr"/>
            <a:r>
              <a:rPr kumimoji="1" lang="en-US" altLang="ja-JP" dirty="0">
                <a:latin typeface="HGP明朝E" panose="02020900000000000000" pitchFamily="18" charset="-128"/>
                <a:ea typeface="HGP明朝E" panose="02020900000000000000" pitchFamily="18" charset="-128"/>
              </a:rPr>
              <a:t>G7</a:t>
            </a:r>
            <a:r>
              <a:rPr kumimoji="1" lang="ja-JP" altLang="en-US" dirty="0">
                <a:latin typeface="HGP明朝E" panose="02020900000000000000" pitchFamily="18" charset="-128"/>
                <a:ea typeface="HGP明朝E" panose="02020900000000000000" pitchFamily="18" charset="-128"/>
              </a:rPr>
              <a:t>共同宣言の主なポイント</a:t>
            </a:r>
          </a:p>
        </p:txBody>
      </p:sp>
    </p:spTree>
    <p:extLst>
      <p:ext uri="{BB962C8B-B14F-4D97-AF65-F5344CB8AC3E}">
        <p14:creationId xmlns:p14="http://schemas.microsoft.com/office/powerpoint/2010/main" val="1483178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E15CDFB2-5959-4180-8844-E97DE52065B4}"/>
              </a:ext>
            </a:extLst>
          </p:cNvPr>
          <p:cNvPicPr>
            <a:picLocks noChangeAspect="1"/>
          </p:cNvPicPr>
          <p:nvPr/>
        </p:nvPicPr>
        <p:blipFill>
          <a:blip r:embed="rId2"/>
          <a:stretch>
            <a:fillRect/>
          </a:stretch>
        </p:blipFill>
        <p:spPr>
          <a:xfrm>
            <a:off x="643467" y="1825874"/>
            <a:ext cx="10905066" cy="3360790"/>
          </a:xfrm>
          <a:prstGeom prst="rect">
            <a:avLst/>
          </a:prstGeom>
        </p:spPr>
      </p:pic>
      <p:pic>
        <p:nvPicPr>
          <p:cNvPr id="7" name="図 6">
            <a:extLst>
              <a:ext uri="{FF2B5EF4-FFF2-40B4-BE49-F238E27FC236}">
                <a16:creationId xmlns:a16="http://schemas.microsoft.com/office/drawing/2014/main" id="{DA920E7B-ABAE-4FD3-8AF5-21E45ADB6145}"/>
              </a:ext>
            </a:extLst>
          </p:cNvPr>
          <p:cNvPicPr>
            <a:picLocks noChangeAspect="1"/>
          </p:cNvPicPr>
          <p:nvPr/>
        </p:nvPicPr>
        <p:blipFill>
          <a:blip r:embed="rId3"/>
          <a:stretch>
            <a:fillRect/>
          </a:stretch>
        </p:blipFill>
        <p:spPr>
          <a:xfrm>
            <a:off x="643466" y="636449"/>
            <a:ext cx="10905065" cy="1129327"/>
          </a:xfrm>
          <a:prstGeom prst="rect">
            <a:avLst/>
          </a:prstGeom>
        </p:spPr>
      </p:pic>
    </p:spTree>
    <p:extLst>
      <p:ext uri="{BB962C8B-B14F-4D97-AF65-F5344CB8AC3E}">
        <p14:creationId xmlns:p14="http://schemas.microsoft.com/office/powerpoint/2010/main" val="779517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48EF8C-BAF6-4847-998C-D337A014CF9B}"/>
              </a:ext>
            </a:extLst>
          </p:cNvPr>
          <p:cNvSpPr>
            <a:spLocks noGrp="1"/>
          </p:cNvSpPr>
          <p:nvPr>
            <p:ph type="title"/>
          </p:nvPr>
        </p:nvSpPr>
        <p:spPr/>
        <p:txBody>
          <a:bodyPr/>
          <a:lstStyle/>
          <a:p>
            <a:r>
              <a:rPr kumimoji="1" lang="en-US" altLang="ja-JP" dirty="0">
                <a:latin typeface="HGP明朝E" panose="02020900000000000000" pitchFamily="18" charset="-128"/>
                <a:ea typeface="HGP明朝E" panose="02020900000000000000" pitchFamily="18" charset="-128"/>
              </a:rPr>
              <a:t>2021</a:t>
            </a:r>
            <a:r>
              <a:rPr kumimoji="1" lang="ja-JP" altLang="en-US" dirty="0">
                <a:latin typeface="HGP明朝E" panose="02020900000000000000" pitchFamily="18" charset="-128"/>
                <a:ea typeface="HGP明朝E" panose="02020900000000000000" pitchFamily="18" charset="-128"/>
              </a:rPr>
              <a:t>年　政治決戦　強気の共産党</a:t>
            </a:r>
          </a:p>
        </p:txBody>
      </p:sp>
      <p:sp>
        <p:nvSpPr>
          <p:cNvPr id="3" name="コンテンツ プレースホルダー 2">
            <a:extLst>
              <a:ext uri="{FF2B5EF4-FFF2-40B4-BE49-F238E27FC236}">
                <a16:creationId xmlns:a16="http://schemas.microsoft.com/office/drawing/2014/main" id="{C9A4117D-0220-4743-A9D4-1FD4558B3546}"/>
              </a:ext>
            </a:extLst>
          </p:cNvPr>
          <p:cNvSpPr>
            <a:spLocks noGrp="1"/>
          </p:cNvSpPr>
          <p:nvPr>
            <p:ph idx="1"/>
          </p:nvPr>
        </p:nvSpPr>
        <p:spPr/>
        <p:txBody>
          <a:bodyPr>
            <a:normAutofit/>
          </a:bodyPr>
          <a:lstStyle/>
          <a:p>
            <a:r>
              <a:rPr kumimoji="1" lang="ja-JP" altLang="en-US" sz="3200" dirty="0">
                <a:latin typeface="HGP明朝E" panose="02020900000000000000" pitchFamily="18" charset="-128"/>
                <a:ea typeface="HGP明朝E" panose="02020900000000000000" pitchFamily="18" charset="-128"/>
              </a:rPr>
              <a:t>小池晃共産党書記局長は同日夜の記者会見で「今回の結果を踏まえ、日本共産党として、東京都議選（</a:t>
            </a:r>
            <a:r>
              <a:rPr kumimoji="1" lang="en-US" altLang="ja-JP" sz="3200" dirty="0">
                <a:latin typeface="HGP明朝E" panose="02020900000000000000" pitchFamily="18" charset="-128"/>
                <a:ea typeface="HGP明朝E" panose="02020900000000000000" pitchFamily="18" charset="-128"/>
              </a:rPr>
              <a:t>6</a:t>
            </a:r>
            <a:r>
              <a:rPr kumimoji="1" lang="ja-JP" altLang="en-US" sz="3200" dirty="0">
                <a:latin typeface="HGP明朝E" panose="02020900000000000000" pitchFamily="18" charset="-128"/>
                <a:ea typeface="HGP明朝E" panose="02020900000000000000" pitchFamily="18" charset="-128"/>
              </a:rPr>
              <a:t>月</a:t>
            </a:r>
            <a:r>
              <a:rPr kumimoji="1" lang="en-US" altLang="ja-JP" sz="3200" dirty="0">
                <a:latin typeface="HGP明朝E" panose="02020900000000000000" pitchFamily="18" charset="-128"/>
                <a:ea typeface="HGP明朝E" panose="02020900000000000000" pitchFamily="18" charset="-128"/>
              </a:rPr>
              <a:t>25</a:t>
            </a:r>
            <a:r>
              <a:rPr kumimoji="1" lang="ja-JP" altLang="en-US" sz="3200" dirty="0">
                <a:latin typeface="HGP明朝E" panose="02020900000000000000" pitchFamily="18" charset="-128"/>
                <a:ea typeface="HGP明朝E" panose="02020900000000000000" pitchFamily="18" charset="-128"/>
              </a:rPr>
              <a:t>日告示、</a:t>
            </a:r>
            <a:r>
              <a:rPr kumimoji="1" lang="en-US" altLang="ja-JP" sz="3200" dirty="0">
                <a:latin typeface="HGP明朝E" panose="02020900000000000000" pitchFamily="18" charset="-128"/>
                <a:ea typeface="HGP明朝E" panose="02020900000000000000" pitchFamily="18" charset="-128"/>
              </a:rPr>
              <a:t>7</a:t>
            </a:r>
            <a:r>
              <a:rPr kumimoji="1" lang="ja-JP" altLang="en-US" sz="3200" dirty="0">
                <a:latin typeface="HGP明朝E" panose="02020900000000000000" pitchFamily="18" charset="-128"/>
                <a:ea typeface="HGP明朝E" panose="02020900000000000000" pitchFamily="18" charset="-128"/>
              </a:rPr>
              <a:t>月</a:t>
            </a:r>
            <a:r>
              <a:rPr kumimoji="1" lang="en-US" altLang="ja-JP" sz="3200" dirty="0">
                <a:latin typeface="HGP明朝E" panose="02020900000000000000" pitchFamily="18" charset="-128"/>
                <a:ea typeface="HGP明朝E" panose="02020900000000000000" pitchFamily="18" charset="-128"/>
              </a:rPr>
              <a:t>4</a:t>
            </a:r>
            <a:r>
              <a:rPr kumimoji="1" lang="ja-JP" altLang="en-US" sz="3200" dirty="0">
                <a:latin typeface="HGP明朝E" panose="02020900000000000000" pitchFamily="18" charset="-128"/>
                <a:ea typeface="HGP明朝E" panose="02020900000000000000" pitchFamily="18" charset="-128"/>
              </a:rPr>
              <a:t>日投票）と来るべき総選挙での躍進、共闘勝利に向けて全力を挙げる決意だ」と表明した。</a:t>
            </a:r>
            <a:endParaRPr kumimoji="1" lang="en-US" altLang="ja-JP" sz="3200" dirty="0">
              <a:latin typeface="HGP明朝E" panose="02020900000000000000" pitchFamily="18" charset="-128"/>
              <a:ea typeface="HGP明朝E" panose="02020900000000000000" pitchFamily="18" charset="-128"/>
            </a:endParaRPr>
          </a:p>
          <a:p>
            <a:endParaRPr lang="en-US" altLang="ja-JP" sz="3200" dirty="0">
              <a:latin typeface="HGP明朝E" panose="02020900000000000000" pitchFamily="18" charset="-128"/>
              <a:ea typeface="HGP明朝E" panose="02020900000000000000" pitchFamily="18" charset="-128"/>
            </a:endParaRPr>
          </a:p>
          <a:p>
            <a:r>
              <a:rPr kumimoji="1" lang="ja-JP" altLang="en-US" sz="3200" dirty="0">
                <a:latin typeface="HGP明朝E" panose="02020900000000000000" pitchFamily="18" charset="-128"/>
                <a:ea typeface="HGP明朝E" panose="02020900000000000000" pitchFamily="18" charset="-128"/>
              </a:rPr>
              <a:t>志位和夫委員長は</a:t>
            </a:r>
            <a:r>
              <a:rPr kumimoji="1" lang="en-US" altLang="ja-JP" sz="3200" dirty="0">
                <a:latin typeface="HGP明朝E" panose="02020900000000000000" pitchFamily="18" charset="-128"/>
                <a:ea typeface="HGP明朝E" panose="02020900000000000000" pitchFamily="18" charset="-128"/>
              </a:rPr>
              <a:t>5</a:t>
            </a:r>
            <a:r>
              <a:rPr kumimoji="1" lang="ja-JP" altLang="en-US" sz="3200" dirty="0">
                <a:latin typeface="HGP明朝E" panose="02020900000000000000" pitchFamily="18" charset="-128"/>
                <a:ea typeface="HGP明朝E" panose="02020900000000000000" pitchFamily="18" charset="-128"/>
              </a:rPr>
              <a:t>月</a:t>
            </a:r>
            <a:r>
              <a:rPr kumimoji="1" lang="en-US" altLang="ja-JP" sz="3200" dirty="0">
                <a:latin typeface="HGP明朝E" panose="02020900000000000000" pitchFamily="18" charset="-128"/>
                <a:ea typeface="HGP明朝E" panose="02020900000000000000" pitchFamily="18" charset="-128"/>
              </a:rPr>
              <a:t>15</a:t>
            </a:r>
            <a:r>
              <a:rPr kumimoji="1" lang="ja-JP" altLang="en-US" sz="3200" dirty="0">
                <a:latin typeface="HGP明朝E" panose="02020900000000000000" pitchFamily="18" charset="-128"/>
                <a:ea typeface="HGP明朝E" panose="02020900000000000000" pitchFamily="18" charset="-128"/>
              </a:rPr>
              <a:t>日、</a:t>
            </a:r>
            <a:r>
              <a:rPr kumimoji="1" lang="ja-JP" altLang="en-US" sz="3200" u="sng" dirty="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立憲民主党と次期衆院選で協力するには、自身が提唱する「野党連合政権」樹立に合意するのが条件</a:t>
            </a:r>
            <a:r>
              <a:rPr kumimoji="1" lang="ja-JP" altLang="en-US" sz="3200" dirty="0">
                <a:latin typeface="HGP明朝E" panose="02020900000000000000" pitchFamily="18" charset="-128"/>
                <a:ea typeface="HGP明朝E" panose="02020900000000000000" pitchFamily="18" charset="-128"/>
              </a:rPr>
              <a:t>だと強調した。</a:t>
            </a:r>
          </a:p>
        </p:txBody>
      </p:sp>
    </p:spTree>
    <p:extLst>
      <p:ext uri="{BB962C8B-B14F-4D97-AF65-F5344CB8AC3E}">
        <p14:creationId xmlns:p14="http://schemas.microsoft.com/office/powerpoint/2010/main" val="53245327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506</Words>
  <Application>Microsoft Office PowerPoint</Application>
  <PresentationFormat>ワイド画面</PresentationFormat>
  <Paragraphs>34</Paragraphs>
  <Slides>12</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HGP明朝E</vt:lpstr>
      <vt:lpstr>游ゴシック</vt:lpstr>
      <vt:lpstr>游ゴシック Light</vt:lpstr>
      <vt:lpstr>Arial</vt:lpstr>
      <vt:lpstr>Office テーマ</vt:lpstr>
      <vt:lpstr>G7サミット 菅政権の追い風に</vt:lpstr>
      <vt:lpstr>PowerPoint プレゼンテーション</vt:lpstr>
      <vt:lpstr>PowerPoint プレゼンテーション</vt:lpstr>
      <vt:lpstr>「新大西洋憲章」に合意 　（6月11日）</vt:lpstr>
      <vt:lpstr>G7サミットの注目点</vt:lpstr>
      <vt:lpstr>G7共同宣言の主なポイント</vt:lpstr>
      <vt:lpstr>G7共同宣言の主なポイント</vt:lpstr>
      <vt:lpstr>PowerPoint プレゼンテーション</vt:lpstr>
      <vt:lpstr>2021年　政治決戦　強気の共産党</vt:lpstr>
      <vt:lpstr>広島参院再選結果 （4月25日）</vt:lpstr>
      <vt:lpstr>PowerPoint プレゼンテーション</vt:lpstr>
      <vt:lpstr>立民・共産の共闘を徹底的に批判。国民啓蒙の徹底を。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watanabe yoshio</dc:creator>
  <cp:revision>10</cp:revision>
  <dcterms:created xsi:type="dcterms:W3CDTF">2021-06-14T04:23:20Z</dcterms:created>
  <dcterms:modified xsi:type="dcterms:W3CDTF">2021-06-16T23:33:01Z</dcterms:modified>
</cp:coreProperties>
</file>